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10" r:id="rId3"/>
    <p:sldId id="282" r:id="rId4"/>
    <p:sldId id="307" r:id="rId5"/>
    <p:sldId id="308" r:id="rId6"/>
    <p:sldId id="309" r:id="rId7"/>
    <p:sldId id="305" r:id="rId8"/>
    <p:sldId id="306" r:id="rId9"/>
    <p:sldId id="301" r:id="rId10"/>
    <p:sldId id="302" r:id="rId11"/>
    <p:sldId id="304" r:id="rId12"/>
    <p:sldId id="311" r:id="rId13"/>
    <p:sldId id="313" r:id="rId14"/>
    <p:sldId id="31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FD89-585F-7446-83D0-948A1D8F80DE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F6656-6ABE-7343-9653-0E4C4D748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</a:t>
            </a:r>
            <a:r>
              <a:rPr lang="en-US" baseline="0" dirty="0" smtClean="0"/>
              <a:t>/Weakness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this work? One bar per person?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a pie chart work? Strength</a:t>
            </a:r>
            <a:r>
              <a:rPr lang="en-US" baseline="0" dirty="0" smtClean="0"/>
              <a:t>/Weakness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</a:t>
            </a:r>
            <a:r>
              <a:rPr lang="en-US" baseline="0" dirty="0" smtClean="0"/>
              <a:t>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C543-B9B0-CA4E-BA7F-D4AA51DFB19A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26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8 </a:t>
            </a:r>
            <a:br>
              <a:rPr lang="en-US" dirty="0" smtClean="0"/>
            </a:br>
            <a:r>
              <a:rPr lang="en-US" dirty="0" smtClean="0"/>
              <a:t>Variations, Variations, and More Variations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205" y="2661465"/>
            <a:ext cx="8890656" cy="382332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Activity 8.1: What do I do with all this data?</a:t>
            </a:r>
          </a:p>
          <a:p>
            <a:pPr algn="l"/>
            <a:r>
              <a:rPr lang="en-US" dirty="0" smtClean="0"/>
              <a:t>Activity 8.2: How can we show ranges of variation?</a:t>
            </a:r>
          </a:p>
          <a:p>
            <a:pPr algn="l"/>
            <a:r>
              <a:rPr lang="en-US" dirty="0" smtClean="0"/>
              <a:t>Activity 8.3: Variation everywhere, so what?</a:t>
            </a:r>
          </a:p>
          <a:p>
            <a:pPr algn="l"/>
            <a:r>
              <a:rPr lang="en-US" dirty="0" smtClean="0"/>
              <a:t>Activity 8.4: How do genes work for continuous traits?</a:t>
            </a:r>
          </a:p>
          <a:p>
            <a:pPr algn="l"/>
            <a:r>
              <a:rPr lang="en-US" dirty="0" smtClean="0"/>
              <a:t>Reading 8.4: Height—Unraveling a genetic puzzle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Orchids—Variations?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0228" y="-19558"/>
            <a:ext cx="5436403" cy="821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8.3 Part 2--Page 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" y="1699170"/>
            <a:ext cx="8990099" cy="463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of 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" y="1666180"/>
            <a:ext cx="8903090" cy="470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Guppy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395"/>
            <a:ext cx="914784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" y="1646997"/>
            <a:ext cx="9097445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Representations—Data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" y="2175955"/>
            <a:ext cx="9108591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Representations—Bar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21" y="1600200"/>
            <a:ext cx="9130915" cy="448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Representations—Pie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845" t="1885" r="3380" b="1885"/>
          <a:stretch>
            <a:fillRect/>
          </a:stretch>
        </p:blipFill>
        <p:spPr>
          <a:xfrm>
            <a:off x="78105" y="1990261"/>
            <a:ext cx="9004551" cy="405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Representations—Line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849" t="2657" r="4245" b="2657"/>
          <a:stretch>
            <a:fillRect/>
          </a:stretch>
        </p:blipFill>
        <p:spPr>
          <a:xfrm>
            <a:off x="32988" y="2063518"/>
            <a:ext cx="9062588" cy="288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Representations—Histogram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" y="2243234"/>
            <a:ext cx="8989358" cy="34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696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Monarch Butterfly </a:t>
            </a:r>
            <a:r>
              <a:rPr lang="en-US" dirty="0" smtClean="0"/>
              <a:t>Larva-Variations?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180" r="4635"/>
          <a:stretch>
            <a:fillRect/>
          </a:stretch>
        </p:blipFill>
        <p:spPr>
          <a:xfrm rot="16200000">
            <a:off x="1932935" y="54980"/>
            <a:ext cx="5278091" cy="7899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Snails—Variation?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4286"/>
          <a:stretch>
            <a:fillRect/>
          </a:stretch>
        </p:blipFill>
        <p:spPr>
          <a:xfrm>
            <a:off x="280400" y="1170790"/>
            <a:ext cx="849570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Guppies—Variation?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007"/>
          <a:stretch>
            <a:fillRect/>
          </a:stretch>
        </p:blipFill>
        <p:spPr>
          <a:xfrm>
            <a:off x="169779" y="1355784"/>
            <a:ext cx="8785417" cy="5376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7514</TotalTime>
  <Words>153</Words>
  <Application>Microsoft Macintosh PowerPoint</Application>
  <PresentationFormat>On-screen Show (4:3)</PresentationFormat>
  <Paragraphs>30</Paragraphs>
  <Slides>14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 8  Variations, Variations, and More Variations</vt:lpstr>
      <vt:lpstr>Representations—Data Table</vt:lpstr>
      <vt:lpstr>Representations—Bar Graph</vt:lpstr>
      <vt:lpstr>Representations—Pie Chart</vt:lpstr>
      <vt:lpstr>Representations—Line Graph</vt:lpstr>
      <vt:lpstr>Representations—Histogram</vt:lpstr>
      <vt:lpstr>Monarch Butterfly Larva-Variations?</vt:lpstr>
      <vt:lpstr>Snails—Variation?</vt:lpstr>
      <vt:lpstr>Guppies—Variation?</vt:lpstr>
      <vt:lpstr>Orchids—Variations?</vt:lpstr>
      <vt:lpstr>Activity 8.3 Part 2--Page 94</vt:lpstr>
      <vt:lpstr>Color of Cow</vt:lpstr>
      <vt:lpstr>Guppy Size</vt:lpstr>
      <vt:lpstr>Blood Type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the Earth Changing?</dc:title>
  <dc:creator>Cal young</dc:creator>
  <cp:lastModifiedBy>Cal young</cp:lastModifiedBy>
  <cp:revision>158</cp:revision>
  <dcterms:created xsi:type="dcterms:W3CDTF">2017-02-06T15:54:45Z</dcterms:created>
  <dcterms:modified xsi:type="dcterms:W3CDTF">2017-02-06T16:37:50Z</dcterms:modified>
</cp:coreProperties>
</file>